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95" r:id="rId2"/>
    <p:sldId id="274" r:id="rId3"/>
    <p:sldId id="288" r:id="rId4"/>
    <p:sldId id="296" r:id="rId5"/>
    <p:sldId id="293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FF99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90" y="10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89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ebp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5DCC22-AD92-5996-8549-814A04E4F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2E76886-BD7D-9A37-654A-67AB1B7180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5AAB1B8-70BA-F01B-EE75-5C2A91C09AC1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AB0DA4-D129-C267-F7DF-56A8D003F93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2B705F02-1C20-CE75-31A3-326B46FD579B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>
                  <a:solidFill>
                    <a:schemeClr val="bg1"/>
                  </a:solidFill>
                </a:rPr>
                <a:t>Je </a:t>
              </a:r>
              <a:r>
                <a:rPr lang="fr-FR" sz="3200" b="1" dirty="0">
                  <a:solidFill>
                    <a:schemeClr val="bg1"/>
                  </a:solidFill>
                </a:rPr>
                <a:t>m’entraine à résoudre un problème.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763D8586-44B6-2F44-AFFB-C5BBD5BF15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28204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2A694E1B-9BB7-264C-2C01-6D5A1AAB6E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51" t="26078" r="34935" b="28858"/>
          <a:stretch/>
        </p:blipFill>
        <p:spPr>
          <a:xfrm>
            <a:off x="6408717" y="3909778"/>
            <a:ext cx="2735283" cy="2913413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 la solution au problème.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253429" y="1579999"/>
            <a:ext cx="8047333" cy="3698001"/>
          </a:xfrm>
          <a:custGeom>
            <a:avLst/>
            <a:gdLst>
              <a:gd name="connsiteX0" fmla="*/ 1899557 w 7188212"/>
              <a:gd name="connsiteY0" fmla="*/ 3982194 h 3451762"/>
              <a:gd name="connsiteX1" fmla="*/ 1752080 w 7188212"/>
              <a:gd name="connsiteY1" fmla="*/ 3207860 h 3451762"/>
              <a:gd name="connsiteX2" fmla="*/ 1942697 w 7188212"/>
              <a:gd name="connsiteY2" fmla="*/ 192972 h 3451762"/>
              <a:gd name="connsiteX3" fmla="*/ 4722624 w 7188212"/>
              <a:gd name="connsiteY3" fmla="*/ 87285 h 3451762"/>
              <a:gd name="connsiteX4" fmla="*/ 6101929 w 7188212"/>
              <a:gd name="connsiteY4" fmla="*/ 2962185 h 3451762"/>
              <a:gd name="connsiteX5" fmla="*/ 3042314 w 7188212"/>
              <a:gd name="connsiteY5" fmla="*/ 3431301 h 3451762"/>
              <a:gd name="connsiteX6" fmla="*/ 1899557 w 7188212"/>
              <a:gd name="connsiteY6" fmla="*/ 3982194 h 3451762"/>
              <a:gd name="connsiteX0" fmla="*/ 1899593 w 6953196"/>
              <a:gd name="connsiteY0" fmla="*/ 4133233 h 4133233"/>
              <a:gd name="connsiteX1" fmla="*/ 1752116 w 6953196"/>
              <a:gd name="connsiteY1" fmla="*/ 3358899 h 4133233"/>
              <a:gd name="connsiteX2" fmla="*/ 1942733 w 6953196"/>
              <a:gd name="connsiteY2" fmla="*/ 344011 h 4133233"/>
              <a:gd name="connsiteX3" fmla="*/ 4722660 w 6953196"/>
              <a:gd name="connsiteY3" fmla="*/ 238324 h 4133233"/>
              <a:gd name="connsiteX4" fmla="*/ 6280095 w 6953196"/>
              <a:gd name="connsiteY4" fmla="*/ 3279479 h 4133233"/>
              <a:gd name="connsiteX5" fmla="*/ 3042350 w 6953196"/>
              <a:gd name="connsiteY5" fmla="*/ 3582340 h 4133233"/>
              <a:gd name="connsiteX6" fmla="*/ 1899593 w 6953196"/>
              <a:gd name="connsiteY6" fmla="*/ 4133233 h 4133233"/>
              <a:gd name="connsiteX0" fmla="*/ 2066716 w 7128222"/>
              <a:gd name="connsiteY0" fmla="*/ 4226944 h 4226944"/>
              <a:gd name="connsiteX1" fmla="*/ 1919239 w 7128222"/>
              <a:gd name="connsiteY1" fmla="*/ 3452610 h 4226944"/>
              <a:gd name="connsiteX2" fmla="*/ 1777347 w 7128222"/>
              <a:gd name="connsiteY2" fmla="*/ 223966 h 4226944"/>
              <a:gd name="connsiteX3" fmla="*/ 4889783 w 7128222"/>
              <a:gd name="connsiteY3" fmla="*/ 332035 h 4226944"/>
              <a:gd name="connsiteX4" fmla="*/ 6447218 w 7128222"/>
              <a:gd name="connsiteY4" fmla="*/ 3373190 h 4226944"/>
              <a:gd name="connsiteX5" fmla="*/ 3209473 w 7128222"/>
              <a:gd name="connsiteY5" fmla="*/ 3676051 h 4226944"/>
              <a:gd name="connsiteX6" fmla="*/ 2066716 w 7128222"/>
              <a:gd name="connsiteY6" fmla="*/ 4226944 h 4226944"/>
              <a:gd name="connsiteX0" fmla="*/ 1441813 w 6758801"/>
              <a:gd name="connsiteY0" fmla="*/ 4312959 h 4312959"/>
              <a:gd name="connsiteX1" fmla="*/ 1294336 w 6758801"/>
              <a:gd name="connsiteY1" fmla="*/ 3538625 h 4312959"/>
              <a:gd name="connsiteX2" fmla="*/ 1152444 w 6758801"/>
              <a:gd name="connsiteY2" fmla="*/ 309981 h 4312959"/>
              <a:gd name="connsiteX3" fmla="*/ 5444496 w 6758801"/>
              <a:gd name="connsiteY3" fmla="*/ 485344 h 4312959"/>
              <a:gd name="connsiteX4" fmla="*/ 5822315 w 6758801"/>
              <a:gd name="connsiteY4" fmla="*/ 3459205 h 4312959"/>
              <a:gd name="connsiteX5" fmla="*/ 2584570 w 6758801"/>
              <a:gd name="connsiteY5" fmla="*/ 3762066 h 4312959"/>
              <a:gd name="connsiteX6" fmla="*/ 1441813 w 6758801"/>
              <a:gd name="connsiteY6" fmla="*/ 4312959 h 4312959"/>
              <a:gd name="connsiteX0" fmla="*/ 1991517 w 7357607"/>
              <a:gd name="connsiteY0" fmla="*/ 4073670 h 4073670"/>
              <a:gd name="connsiteX1" fmla="*/ 1844040 w 7357607"/>
              <a:gd name="connsiteY1" fmla="*/ 3299336 h 4073670"/>
              <a:gd name="connsiteX2" fmla="*/ 538366 w 7357607"/>
              <a:gd name="connsiteY2" fmla="*/ 517996 h 4073670"/>
              <a:gd name="connsiteX3" fmla="*/ 5994200 w 7357607"/>
              <a:gd name="connsiteY3" fmla="*/ 246055 h 4073670"/>
              <a:gd name="connsiteX4" fmla="*/ 6372019 w 7357607"/>
              <a:gd name="connsiteY4" fmla="*/ 3219916 h 4073670"/>
              <a:gd name="connsiteX5" fmla="*/ 3134274 w 7357607"/>
              <a:gd name="connsiteY5" fmla="*/ 3522777 h 4073670"/>
              <a:gd name="connsiteX6" fmla="*/ 1991517 w 7357607"/>
              <a:gd name="connsiteY6" fmla="*/ 4073670 h 4073670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3380117 w 7603450"/>
              <a:gd name="connsiteY5" fmla="*/ 3527701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636558 w 7603450"/>
              <a:gd name="connsiteY5" fmla="*/ 3503036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152117 w 7603450"/>
              <a:gd name="connsiteY5" fmla="*/ 3457229 h 4078594"/>
              <a:gd name="connsiteX6" fmla="*/ 2237360 w 7603450"/>
              <a:gd name="connsiteY6" fmla="*/ 4078594 h 4078594"/>
              <a:gd name="connsiteX0" fmla="*/ 2265916 w 7634464"/>
              <a:gd name="connsiteY0" fmla="*/ 4129607 h 4129607"/>
              <a:gd name="connsiteX1" fmla="*/ 1637754 w 7634464"/>
              <a:gd name="connsiteY1" fmla="*/ 3464505 h 4129607"/>
              <a:gd name="connsiteX2" fmla="*/ 756435 w 7634464"/>
              <a:gd name="connsiteY2" fmla="*/ 457654 h 4129607"/>
              <a:gd name="connsiteX3" fmla="*/ 6268599 w 7634464"/>
              <a:gd name="connsiteY3" fmla="*/ 301992 h 4129607"/>
              <a:gd name="connsiteX4" fmla="*/ 6646418 w 7634464"/>
              <a:gd name="connsiteY4" fmla="*/ 3275853 h 4129607"/>
              <a:gd name="connsiteX5" fmla="*/ 2180673 w 7634464"/>
              <a:gd name="connsiteY5" fmla="*/ 3508242 h 4129607"/>
              <a:gd name="connsiteX6" fmla="*/ 2265916 w 7634464"/>
              <a:gd name="connsiteY6" fmla="*/ 4129607 h 412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4327A38-9B88-557A-0CFE-715226389CD0}"/>
              </a:ext>
            </a:extLst>
          </p:cNvPr>
          <p:cNvSpPr txBox="1"/>
          <p:nvPr/>
        </p:nvSpPr>
        <p:spPr>
          <a:xfrm>
            <a:off x="1017319" y="2025859"/>
            <a:ext cx="6677891" cy="2381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J’achète un jeu vidéo qui coute 45 €.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 donne un billet </a:t>
            </a:r>
            <a:r>
              <a:rPr lang="fr-FR" sz="32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 50 € </a:t>
            </a:r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 vendeur.</a:t>
            </a:r>
            <a:endParaRPr lang="fr-FR" sz="3200" kern="12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de monnaie doit-il me rendre ? </a:t>
            </a: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80857E0-6B75-0352-946F-C59EF46FAB58}"/>
              </a:ext>
            </a:extLst>
          </p:cNvPr>
          <p:cNvSpPr txBox="1"/>
          <p:nvPr/>
        </p:nvSpPr>
        <p:spPr>
          <a:xfrm>
            <a:off x="5926013" y="652186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étapes.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A0DED28-F1C4-9D19-1D37-F7F63A527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FB0554F-4F38-D23B-0CA1-41C9E7D183E7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544D7AE-07EC-5E80-8113-1935BA949228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4355C908-5650-A57A-F0B0-9FDEAEF42335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D16E8925-4238-FC72-C5E0-DBDF3FF507C7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3401851" y="1377045"/>
            <a:ext cx="5484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r-FR" sz="3200" dirty="0">
                <a:solidFill>
                  <a:srgbClr val="C00000"/>
                </a:solidFill>
              </a:rPr>
              <a:t>Je comprends le problème.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399327" y="5602960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  <a:sym typeface="Wingdings" panose="05000000000000000000" pitchFamily="2" charset="2"/>
              </a:rPr>
              <a:t> Je réponds à la question.</a:t>
            </a:r>
            <a:endParaRPr lang="fr-FR" sz="3200" dirty="0">
              <a:solidFill>
                <a:srgbClr val="C00000"/>
              </a:solidFill>
              <a:latin typeface="Cursive standard" pitchFamily="2" charset="0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B7644F5-318C-5017-0E74-A8F95217F22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394E5A97-14A8-23FC-D814-F3228095513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C489E808-7B28-45F7-AB5C-EC9C0D0D3F6C}"/>
              </a:ext>
            </a:extLst>
          </p:cNvPr>
          <p:cNvSpPr txBox="1"/>
          <p:nvPr/>
        </p:nvSpPr>
        <p:spPr>
          <a:xfrm>
            <a:off x="3399327" y="4098597"/>
            <a:ext cx="5187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sym typeface="Wingdings" panose="05000000000000000000" pitchFamily="2" charset="2"/>
              </a:rPr>
              <a:t> Je calcule la réponse.</a:t>
            </a:r>
            <a:r>
              <a:rPr lang="fr-FR" sz="3600" dirty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endParaRPr lang="fr-FR" sz="3600" dirty="0">
              <a:solidFill>
                <a:srgbClr val="C00000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2DD57DF-2C21-FEB7-84C1-6E49B4F49A2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1522EA18-0201-A4E4-9C5E-7882EC4F4259}"/>
              </a:ext>
            </a:extLst>
          </p:cNvPr>
          <p:cNvSpPr txBox="1"/>
          <p:nvPr/>
        </p:nvSpPr>
        <p:spPr>
          <a:xfrm>
            <a:off x="3399327" y="2784381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r-FR" sz="3200" dirty="0">
                <a:solidFill>
                  <a:srgbClr val="C00000"/>
                </a:solidFill>
              </a:rPr>
              <a:t>Je représente 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9912C657-8C88-8374-FA89-6F26469A55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1/2</a:t>
            </a:r>
          </a:p>
        </p:txBody>
      </p:sp>
    </p:spTree>
    <p:extLst>
      <p:ext uri="{BB962C8B-B14F-4D97-AF65-F5344CB8AC3E}">
        <p14:creationId xmlns:p14="http://schemas.microsoft.com/office/powerpoint/2010/main" val="3843207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E026E5-9B41-5714-7DA0-73D5B97B41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E8510B-63F3-5B38-A3B7-3A3DAE072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étapes.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0C67843-46B2-4507-577E-2320AE1B22C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126F5758-269F-DD71-4829-F2F50228035C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A34A0C3-204A-A328-4CB2-C863D5431F93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F92FD2E2-0D4B-0D47-987C-F81E3E715AE2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B115A104-59D6-AD76-75C3-71E5271B0512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2D45EB0-3D8E-238E-F1E0-84D1130ABD45}"/>
              </a:ext>
            </a:extLst>
          </p:cNvPr>
          <p:cNvSpPr txBox="1"/>
          <p:nvPr/>
        </p:nvSpPr>
        <p:spPr>
          <a:xfrm>
            <a:off x="3401851" y="1155592"/>
            <a:ext cx="5484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l’argent restant.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64C7E438-E69F-2A89-49D7-51C4A424B2F4}"/>
              </a:ext>
            </a:extLst>
          </p:cNvPr>
          <p:cNvSpPr txBox="1"/>
          <p:nvPr/>
        </p:nvSpPr>
        <p:spPr>
          <a:xfrm>
            <a:off x="3435206" y="5569368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doit me rendre 5 €.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56387F5-CF0C-B06F-BED9-F0B61EAB001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3C36C8FF-0B6D-8D43-A761-069D9B336D9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BE8F5895-8381-E425-AAF8-BCC1F8CCC5D9}"/>
              </a:ext>
            </a:extLst>
          </p:cNvPr>
          <p:cNvSpPr txBox="1"/>
          <p:nvPr/>
        </p:nvSpPr>
        <p:spPr>
          <a:xfrm>
            <a:off x="3508499" y="4220116"/>
            <a:ext cx="5187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45 + ? = 50 </a:t>
            </a:r>
            <a:r>
              <a:rPr lang="fr-FR" sz="3000" i="1" dirty="0">
                <a:solidFill>
                  <a:srgbClr val="C00000"/>
                </a:solidFill>
              </a:rPr>
              <a:t>ou</a:t>
            </a:r>
            <a:r>
              <a:rPr lang="fr-FR" sz="3600" dirty="0">
                <a:solidFill>
                  <a:srgbClr val="C00000"/>
                </a:solidFill>
              </a:rPr>
              <a:t> 50 – 45 = ?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D7ACEC9-96C0-01BF-D7BE-72CA3311058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78595CB4-10E7-884F-78A0-41E9773ECCCE}"/>
              </a:ext>
            </a:extLst>
          </p:cNvPr>
          <p:cNvSpPr txBox="1"/>
          <p:nvPr/>
        </p:nvSpPr>
        <p:spPr>
          <a:xfrm>
            <a:off x="3435206" y="2644082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F9F77EDF-BFDF-041F-9CED-6314089C8E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1/2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FF33B87-C958-1E69-1958-4DC76B7B773A}"/>
              </a:ext>
            </a:extLst>
          </p:cNvPr>
          <p:cNvSpPr/>
          <p:nvPr/>
        </p:nvSpPr>
        <p:spPr>
          <a:xfrm>
            <a:off x="6266213" y="2731314"/>
            <a:ext cx="2620488" cy="4314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50 €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7984D20-617E-15DA-8684-24CBB1C60A9F}"/>
              </a:ext>
            </a:extLst>
          </p:cNvPr>
          <p:cNvSpPr/>
          <p:nvPr/>
        </p:nvSpPr>
        <p:spPr>
          <a:xfrm>
            <a:off x="7536874" y="3161752"/>
            <a:ext cx="1349828" cy="43147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Reste ?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51AD9C2-8432-68C9-4AEE-A10A3664C588}"/>
              </a:ext>
            </a:extLst>
          </p:cNvPr>
          <p:cNvSpPr/>
          <p:nvPr/>
        </p:nvSpPr>
        <p:spPr>
          <a:xfrm>
            <a:off x="6266212" y="3161752"/>
            <a:ext cx="1270662" cy="43147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45€ jeu</a:t>
            </a:r>
          </a:p>
        </p:txBody>
      </p:sp>
    </p:spTree>
    <p:extLst>
      <p:ext uri="{BB962C8B-B14F-4D97-AF65-F5344CB8AC3E}">
        <p14:creationId xmlns:p14="http://schemas.microsoft.com/office/powerpoint/2010/main" val="2145497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  <p:bldP spid="16" grpId="0"/>
      <p:bldP spid="15" grpId="0" animBg="1"/>
      <p:bldP spid="24" grpId="0" animBg="1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 la solution au problème.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332597" y="1491515"/>
            <a:ext cx="8047333" cy="3698001"/>
          </a:xfrm>
          <a:custGeom>
            <a:avLst/>
            <a:gdLst>
              <a:gd name="connsiteX0" fmla="*/ 1899557 w 7188212"/>
              <a:gd name="connsiteY0" fmla="*/ 3982194 h 3451762"/>
              <a:gd name="connsiteX1" fmla="*/ 1752080 w 7188212"/>
              <a:gd name="connsiteY1" fmla="*/ 3207860 h 3451762"/>
              <a:gd name="connsiteX2" fmla="*/ 1942697 w 7188212"/>
              <a:gd name="connsiteY2" fmla="*/ 192972 h 3451762"/>
              <a:gd name="connsiteX3" fmla="*/ 4722624 w 7188212"/>
              <a:gd name="connsiteY3" fmla="*/ 87285 h 3451762"/>
              <a:gd name="connsiteX4" fmla="*/ 6101929 w 7188212"/>
              <a:gd name="connsiteY4" fmla="*/ 2962185 h 3451762"/>
              <a:gd name="connsiteX5" fmla="*/ 3042314 w 7188212"/>
              <a:gd name="connsiteY5" fmla="*/ 3431301 h 3451762"/>
              <a:gd name="connsiteX6" fmla="*/ 1899557 w 7188212"/>
              <a:gd name="connsiteY6" fmla="*/ 3982194 h 3451762"/>
              <a:gd name="connsiteX0" fmla="*/ 1899593 w 6953196"/>
              <a:gd name="connsiteY0" fmla="*/ 4133233 h 4133233"/>
              <a:gd name="connsiteX1" fmla="*/ 1752116 w 6953196"/>
              <a:gd name="connsiteY1" fmla="*/ 3358899 h 4133233"/>
              <a:gd name="connsiteX2" fmla="*/ 1942733 w 6953196"/>
              <a:gd name="connsiteY2" fmla="*/ 344011 h 4133233"/>
              <a:gd name="connsiteX3" fmla="*/ 4722660 w 6953196"/>
              <a:gd name="connsiteY3" fmla="*/ 238324 h 4133233"/>
              <a:gd name="connsiteX4" fmla="*/ 6280095 w 6953196"/>
              <a:gd name="connsiteY4" fmla="*/ 3279479 h 4133233"/>
              <a:gd name="connsiteX5" fmla="*/ 3042350 w 6953196"/>
              <a:gd name="connsiteY5" fmla="*/ 3582340 h 4133233"/>
              <a:gd name="connsiteX6" fmla="*/ 1899593 w 6953196"/>
              <a:gd name="connsiteY6" fmla="*/ 4133233 h 4133233"/>
              <a:gd name="connsiteX0" fmla="*/ 2066716 w 7128222"/>
              <a:gd name="connsiteY0" fmla="*/ 4226944 h 4226944"/>
              <a:gd name="connsiteX1" fmla="*/ 1919239 w 7128222"/>
              <a:gd name="connsiteY1" fmla="*/ 3452610 h 4226944"/>
              <a:gd name="connsiteX2" fmla="*/ 1777347 w 7128222"/>
              <a:gd name="connsiteY2" fmla="*/ 223966 h 4226944"/>
              <a:gd name="connsiteX3" fmla="*/ 4889783 w 7128222"/>
              <a:gd name="connsiteY3" fmla="*/ 332035 h 4226944"/>
              <a:gd name="connsiteX4" fmla="*/ 6447218 w 7128222"/>
              <a:gd name="connsiteY4" fmla="*/ 3373190 h 4226944"/>
              <a:gd name="connsiteX5" fmla="*/ 3209473 w 7128222"/>
              <a:gd name="connsiteY5" fmla="*/ 3676051 h 4226944"/>
              <a:gd name="connsiteX6" fmla="*/ 2066716 w 7128222"/>
              <a:gd name="connsiteY6" fmla="*/ 4226944 h 4226944"/>
              <a:gd name="connsiteX0" fmla="*/ 1441813 w 6758801"/>
              <a:gd name="connsiteY0" fmla="*/ 4312959 h 4312959"/>
              <a:gd name="connsiteX1" fmla="*/ 1294336 w 6758801"/>
              <a:gd name="connsiteY1" fmla="*/ 3538625 h 4312959"/>
              <a:gd name="connsiteX2" fmla="*/ 1152444 w 6758801"/>
              <a:gd name="connsiteY2" fmla="*/ 309981 h 4312959"/>
              <a:gd name="connsiteX3" fmla="*/ 5444496 w 6758801"/>
              <a:gd name="connsiteY3" fmla="*/ 485344 h 4312959"/>
              <a:gd name="connsiteX4" fmla="*/ 5822315 w 6758801"/>
              <a:gd name="connsiteY4" fmla="*/ 3459205 h 4312959"/>
              <a:gd name="connsiteX5" fmla="*/ 2584570 w 6758801"/>
              <a:gd name="connsiteY5" fmla="*/ 3762066 h 4312959"/>
              <a:gd name="connsiteX6" fmla="*/ 1441813 w 6758801"/>
              <a:gd name="connsiteY6" fmla="*/ 4312959 h 4312959"/>
              <a:gd name="connsiteX0" fmla="*/ 1991517 w 7357607"/>
              <a:gd name="connsiteY0" fmla="*/ 4073670 h 4073670"/>
              <a:gd name="connsiteX1" fmla="*/ 1844040 w 7357607"/>
              <a:gd name="connsiteY1" fmla="*/ 3299336 h 4073670"/>
              <a:gd name="connsiteX2" fmla="*/ 538366 w 7357607"/>
              <a:gd name="connsiteY2" fmla="*/ 517996 h 4073670"/>
              <a:gd name="connsiteX3" fmla="*/ 5994200 w 7357607"/>
              <a:gd name="connsiteY3" fmla="*/ 246055 h 4073670"/>
              <a:gd name="connsiteX4" fmla="*/ 6372019 w 7357607"/>
              <a:gd name="connsiteY4" fmla="*/ 3219916 h 4073670"/>
              <a:gd name="connsiteX5" fmla="*/ 3134274 w 7357607"/>
              <a:gd name="connsiteY5" fmla="*/ 3522777 h 4073670"/>
              <a:gd name="connsiteX6" fmla="*/ 1991517 w 7357607"/>
              <a:gd name="connsiteY6" fmla="*/ 4073670 h 4073670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3380117 w 7603450"/>
              <a:gd name="connsiteY5" fmla="*/ 3527701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636558 w 7603450"/>
              <a:gd name="connsiteY5" fmla="*/ 3503036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152117 w 7603450"/>
              <a:gd name="connsiteY5" fmla="*/ 3457229 h 4078594"/>
              <a:gd name="connsiteX6" fmla="*/ 2237360 w 7603450"/>
              <a:gd name="connsiteY6" fmla="*/ 4078594 h 4078594"/>
              <a:gd name="connsiteX0" fmla="*/ 2265916 w 7634464"/>
              <a:gd name="connsiteY0" fmla="*/ 4129607 h 4129607"/>
              <a:gd name="connsiteX1" fmla="*/ 1637754 w 7634464"/>
              <a:gd name="connsiteY1" fmla="*/ 3464505 h 4129607"/>
              <a:gd name="connsiteX2" fmla="*/ 756435 w 7634464"/>
              <a:gd name="connsiteY2" fmla="*/ 457654 h 4129607"/>
              <a:gd name="connsiteX3" fmla="*/ 6268599 w 7634464"/>
              <a:gd name="connsiteY3" fmla="*/ 301992 h 4129607"/>
              <a:gd name="connsiteX4" fmla="*/ 6646418 w 7634464"/>
              <a:gd name="connsiteY4" fmla="*/ 3275853 h 4129607"/>
              <a:gd name="connsiteX5" fmla="*/ 2180673 w 7634464"/>
              <a:gd name="connsiteY5" fmla="*/ 3508242 h 4129607"/>
              <a:gd name="connsiteX6" fmla="*/ 2265916 w 7634464"/>
              <a:gd name="connsiteY6" fmla="*/ 4129607 h 412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4327A38-9B88-557A-0CFE-715226389CD0}"/>
              </a:ext>
            </a:extLst>
          </p:cNvPr>
          <p:cNvSpPr txBox="1"/>
          <p:nvPr/>
        </p:nvSpPr>
        <p:spPr>
          <a:xfrm>
            <a:off x="942306" y="2144708"/>
            <a:ext cx="7068348" cy="185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2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J’achète un livre qui coute 10 €.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dirty="0">
                <a:ea typeface="Calibri" panose="020F0502020204030204" pitchFamily="34" charset="0"/>
                <a:cs typeface="Calibri" panose="020F0502020204030204" pitchFamily="34" charset="0"/>
              </a:rPr>
              <a:t>Je donne un billet de 50 € au vendeur.</a:t>
            </a:r>
            <a:endParaRPr lang="fr-FR" sz="3200" kern="1200" dirty="0">
              <a:solidFill>
                <a:schemeClr val="tx1"/>
              </a:solidFill>
              <a:effectLst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b="1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Combien de monnaie doit-il me rendre ? </a:t>
            </a:r>
            <a:endParaRPr lang="fr-FR" sz="3200" b="1" dirty="0">
              <a:solidFill>
                <a:schemeClr val="tx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C3B9609-0047-2E16-5555-29116EC454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6047" y="4404559"/>
            <a:ext cx="1745356" cy="2351637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58930DC9-EBE1-6FC4-41BD-D8B8100143B3}"/>
              </a:ext>
            </a:extLst>
          </p:cNvPr>
          <p:cNvSpPr txBox="1"/>
          <p:nvPr/>
        </p:nvSpPr>
        <p:spPr>
          <a:xfrm>
            <a:off x="5926013" y="652186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712021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3023</TotalTime>
  <Words>158</Words>
  <Application>Microsoft Office PowerPoint</Application>
  <PresentationFormat>Affichage à l'écran (4:3)</PresentationFormat>
  <Paragraphs>35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Cherche la solution au problème.</vt:lpstr>
      <vt:lpstr>Je cherche en suivant les 4 étapes.</vt:lpstr>
      <vt:lpstr>Je cherche en suivant les 4 étapes.</vt:lpstr>
      <vt:lpstr>Cherche la solution au problème.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87</cp:revision>
  <dcterms:created xsi:type="dcterms:W3CDTF">2023-02-07T14:55:57Z</dcterms:created>
  <dcterms:modified xsi:type="dcterms:W3CDTF">2025-09-03T09:33:39Z</dcterms:modified>
</cp:coreProperties>
</file>